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8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355" r:id="rId16"/>
    <p:sldId id="283" r:id="rId17"/>
    <p:sldId id="284" r:id="rId18"/>
    <p:sldId id="285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3" autoAdjust="0"/>
    <p:restoredTop sz="94065" autoAdjust="0"/>
  </p:normalViewPr>
  <p:slideViewPr>
    <p:cSldViewPr snapToGrid="0">
      <p:cViewPr varScale="1">
        <p:scale>
          <a:sx n="76" d="100"/>
          <a:sy n="76" d="100"/>
        </p:scale>
        <p:origin x="872" y="5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CE23C-D20E-44A2-8877-746EC7920A5D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8E591-49FC-44D4-9A44-886756671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65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11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51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94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82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4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6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29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8032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298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50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243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DC642-20C1-4B13-9E55-F7F48EA4381A}" type="datetimeFigureOut">
              <a:rPr lang="zh-TW" altLang="en-US" smtClean="0"/>
              <a:t>2020/7/16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562AF-F281-40AB-B04C-1843AE0179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96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14.xm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03415" y="4772576"/>
            <a:ext cx="401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國防部 </a:t>
            </a:r>
            <a:r>
              <a:rPr lang="en-US" altLang="zh-TW" dirty="0"/>
              <a:t>105 </a:t>
            </a:r>
            <a:r>
              <a:rPr lang="zh-TW" altLang="en-US" dirty="0"/>
              <a:t>年國軍形象廣告「威殺任務」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148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>
          <a:xfrm>
            <a:off x="241178" y="1078523"/>
            <a:ext cx="4318122" cy="41872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64392" y="1463383"/>
            <a:ext cx="351874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「全民防衛」是政府面臨戰爭、非常時期，運用整體國力，共同保家、保產、保鄉、保土的防衛作戰。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敵人需面對正規軍事武力與全民戰力。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3" r="6204"/>
          <a:stretch/>
        </p:blipFill>
        <p:spPr>
          <a:xfrm>
            <a:off x="4742039" y="1399459"/>
            <a:ext cx="4109862" cy="32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149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>
          <a:xfrm>
            <a:off x="241178" y="1078523"/>
            <a:ext cx="4318122" cy="41872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78593" y="1529615"/>
            <a:ext cx="3399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現代國防與國家安全不再是單純軍事行為，而是牽動了：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整體國力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軍力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民力綜合行為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4603415" y="4669534"/>
            <a:ext cx="401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只要當過兵，肯定聽過國軍神秘的「天威部隊」。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 t="458" r="551" b="2228"/>
          <a:stretch/>
        </p:blipFill>
        <p:spPr>
          <a:xfrm>
            <a:off x="4735773" y="1405720"/>
            <a:ext cx="4094328" cy="31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149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>
          <a:xfrm>
            <a:off x="241178" y="1078523"/>
            <a:ext cx="4318122" cy="41872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21390" y="1484481"/>
            <a:ext cx="344339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全民防衛動員由「預防與準備」和「積極的危機管理」衍生。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面對快速、頻繁變動的安全環境，政府須在最短時間內，做出對國家最有利的判斷。</a:t>
            </a:r>
            <a:endParaRPr lang="zh-TW" altLang="en-US" sz="20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4603415" y="4669534"/>
            <a:ext cx="4017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只要當過兵，肯定聽過國軍神秘的「天威部隊」。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8" t="458" r="551" b="2228"/>
          <a:stretch/>
        </p:blipFill>
        <p:spPr>
          <a:xfrm>
            <a:off x="4735773" y="1405720"/>
            <a:ext cx="4094328" cy="31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5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149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9" y="1477143"/>
            <a:ext cx="4846330" cy="44805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1746395"/>
            <a:ext cx="8909322" cy="829058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261419" y="2576272"/>
            <a:ext cx="3642366" cy="2696176"/>
            <a:chOff x="261419" y="2576272"/>
            <a:chExt cx="3642366" cy="2696176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19" y="2576272"/>
              <a:ext cx="3536348" cy="559963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261419" y="3256512"/>
              <a:ext cx="3642366" cy="201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Bef>
                  <a:spcPts val="600"/>
                </a:spcBef>
                <a:buFont typeface="Wingdings" panose="05000000000000000000" pitchFamily="2" charset="2"/>
                <a:buChar char="l"/>
              </a:pP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第一百三十七條：</a:t>
              </a:r>
              <a:endParaRPr lang="en-US" altLang="zh-TW" sz="2400" b="1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中華民國之國防，以保衛國家安全，維護世界和平為目的。國防之組織，以法律定之。</a:t>
              </a: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657906" y="2575453"/>
            <a:ext cx="3700647" cy="2588234"/>
            <a:chOff x="4657906" y="2575453"/>
            <a:chExt cx="3700647" cy="258823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2539" y="2575453"/>
              <a:ext cx="3387310" cy="561600"/>
            </a:xfrm>
            <a:prstGeom prst="rect">
              <a:avLst/>
            </a:prstGeom>
          </p:spPr>
        </p:pic>
        <p:sp>
          <p:nvSpPr>
            <p:cNvPr id="23" name="文字方塊 22"/>
            <p:cNvSpPr txBox="1"/>
            <p:nvPr/>
          </p:nvSpPr>
          <p:spPr>
            <a:xfrm>
              <a:off x="4657906" y="3224695"/>
              <a:ext cx="370064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latin typeface="微軟正黑體" pitchFamily="34" charset="-120"/>
                  <a:ea typeface="微軟正黑體" pitchFamily="34" charset="-120"/>
                </a:rPr>
                <a:t>為健全災害防救體制，強化災害防救功能，以確保人民生命、身體、財產之安全及國土之保全，特制定本法。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2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149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9" y="1477143"/>
            <a:ext cx="4846330" cy="44805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1746395"/>
            <a:ext cx="8909322" cy="829058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261419" y="2553460"/>
            <a:ext cx="7933672" cy="1657159"/>
            <a:chOff x="261419" y="2553460"/>
            <a:chExt cx="7933672" cy="1657159"/>
          </a:xfrm>
        </p:grpSpPr>
        <p:sp>
          <p:nvSpPr>
            <p:cNvPr id="7" name="文字方塊 6"/>
            <p:cNvSpPr txBox="1"/>
            <p:nvPr/>
          </p:nvSpPr>
          <p:spPr>
            <a:xfrm>
              <a:off x="261419" y="3256512"/>
              <a:ext cx="7933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為建立全民防衛動員體系，落實全民國防理念，實施動員準備，保障人民權益，特制定本法。</a:t>
              </a: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78" y="2553460"/>
              <a:ext cx="4315977" cy="608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68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149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9" y="1477143"/>
            <a:ext cx="4846330" cy="44805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1746395"/>
            <a:ext cx="8909322" cy="829058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287944" y="2575453"/>
            <a:ext cx="8551256" cy="2546798"/>
            <a:chOff x="128863" y="2575453"/>
            <a:chExt cx="8551256" cy="2546798"/>
          </a:xfrm>
        </p:grpSpPr>
        <p:sp>
          <p:nvSpPr>
            <p:cNvPr id="23" name="文字方塊 22"/>
            <p:cNvSpPr txBox="1"/>
            <p:nvPr/>
          </p:nvSpPr>
          <p:spPr>
            <a:xfrm>
              <a:off x="128863" y="3229425"/>
              <a:ext cx="8551256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Bef>
                  <a:spcPts val="600"/>
                </a:spcBef>
                <a:buFont typeface="Wingdings" panose="05000000000000000000" pitchFamily="2" charset="2"/>
                <a:buChar char="l"/>
              </a:pP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第三條：</a:t>
              </a:r>
              <a:endParaRPr lang="en-US" altLang="zh-TW" sz="2800" b="1" dirty="0">
                <a:latin typeface="微軟正黑體" pitchFamily="34" charset="-120"/>
                <a:ea typeface="微軟正黑體" pitchFamily="34" charset="-120"/>
              </a:endParaRPr>
            </a:p>
            <a:p>
              <a:pPr>
                <a:spcBef>
                  <a:spcPts val="600"/>
                </a:spcBef>
              </a:pP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中華民國之國防，為全民國防，包含國防軍事、全民防衛、執行災害防救及與國防有關之政治、社會、經濟、心理、科技等直接、間接有助達成國防目的事務。</a:t>
              </a: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19" y="2575453"/>
              <a:ext cx="3225407" cy="56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8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149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9" y="1477143"/>
            <a:ext cx="4846330" cy="44805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1746395"/>
            <a:ext cx="8909322" cy="829058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368874" y="2575453"/>
            <a:ext cx="8155679" cy="1211752"/>
            <a:chOff x="208854" y="2575453"/>
            <a:chExt cx="8155679" cy="1211752"/>
          </a:xfrm>
        </p:grpSpPr>
        <p:sp>
          <p:nvSpPr>
            <p:cNvPr id="23" name="文字方塊 22"/>
            <p:cNvSpPr txBox="1"/>
            <p:nvPr/>
          </p:nvSpPr>
          <p:spPr>
            <a:xfrm>
              <a:off x="208854" y="3263985"/>
              <a:ext cx="8155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Bef>
                  <a:spcPts val="600"/>
                </a:spcBef>
                <a:buFont typeface="Wingdings" panose="05000000000000000000" pitchFamily="2" charset="2"/>
                <a:buChar char="l"/>
              </a:pP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第二十五條：</a:t>
              </a:r>
              <a:endParaRPr lang="en-US" altLang="zh-TW" sz="2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419" y="2575453"/>
              <a:ext cx="3225407" cy="561600"/>
            </a:xfrm>
            <a:prstGeom prst="rect">
              <a:avLst/>
            </a:prstGeom>
          </p:spPr>
        </p:pic>
      </p:grpSp>
      <p:sp>
        <p:nvSpPr>
          <p:cNvPr id="17" name="文字方塊 16"/>
          <p:cNvSpPr txBox="1"/>
          <p:nvPr/>
        </p:nvSpPr>
        <p:spPr>
          <a:xfrm>
            <a:off x="261419" y="3854482"/>
            <a:ext cx="8155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行政院平時得依法指定相關主管機關規定物資儲備存量、擬訂動員準備計畫，並舉行演習。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54462" y="5861356"/>
            <a:ext cx="8155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演習時得徵購、徵用人民之財物及操作該財物之人員；徵用並應給予相當之補償。</a:t>
            </a:r>
          </a:p>
        </p:txBody>
      </p:sp>
    </p:spTree>
    <p:extLst>
      <p:ext uri="{BB962C8B-B14F-4D97-AF65-F5344CB8AC3E}">
        <p14:creationId xmlns:p14="http://schemas.microsoft.com/office/powerpoint/2010/main" val="4154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1111E-6 L -4.72222E-6 -0.35083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149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9" y="1477143"/>
            <a:ext cx="4846330" cy="44805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1746395"/>
            <a:ext cx="8909322" cy="829058"/>
          </a:xfrm>
          <a:prstGeom prst="rect">
            <a:avLst/>
          </a:prstGeom>
        </p:spPr>
      </p:pic>
      <p:grpSp>
        <p:nvGrpSpPr>
          <p:cNvPr id="6" name="群組 5"/>
          <p:cNvGrpSpPr/>
          <p:nvPr/>
        </p:nvGrpSpPr>
        <p:grpSpPr>
          <a:xfrm>
            <a:off x="284279" y="2560868"/>
            <a:ext cx="8455861" cy="2107478"/>
            <a:chOff x="116639" y="2560868"/>
            <a:chExt cx="8455861" cy="2107478"/>
          </a:xfrm>
        </p:grpSpPr>
        <p:sp>
          <p:nvSpPr>
            <p:cNvPr id="7" name="文字方塊 6"/>
            <p:cNvSpPr txBox="1"/>
            <p:nvPr/>
          </p:nvSpPr>
          <p:spPr>
            <a:xfrm>
              <a:off x="116639" y="3283351"/>
              <a:ext cx="84558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有關申請國軍支援或國軍主動協助救災之程序、預置兵力及派遣、指揮調度、協調聯絡、教育訓練、救災出勤時限及其他相關辦法，由國防部會同內政部定之。</a:t>
              </a: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34" y="2560868"/>
              <a:ext cx="4142241" cy="5989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24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5357706"/>
            <a:ext cx="9143244" cy="365730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72755"/>
            <a:ext cx="608683" cy="338554"/>
            <a:chOff x="8577119" y="5221955"/>
            <a:chExt cx="60868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58713" y="5221955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150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" y="-336"/>
            <a:ext cx="9137356" cy="462959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5" y="1074691"/>
            <a:ext cx="4258719" cy="4203885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550768" y="1517228"/>
            <a:ext cx="361465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全民防衛動員在兼顧國防與民生發展下：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由中央各部會與地方政府整備精神、人力、物資經濟、財力、交通、衛生等各項動員準備作為。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702475" y="4669534"/>
            <a:ext cx="422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不少義務役網友回憶，當兵期間碰上「天威測考」是難得的回憶。</a:t>
            </a:r>
          </a:p>
        </p:txBody>
      </p:sp>
      <p:pic>
        <p:nvPicPr>
          <p:cNvPr id="32" name="Picture 2" descr="â²â¼æ¼¢å33èæ¼ç¿ï¼ééé²è¡ææ®é¨å©æ£²åµå¯çéå°é­æ¾æäººè³ªçæãç ´å£æµéè¦è¨­æ½é²è¡æ¼ç·´ãï¼åï¼åé²é¨æä¾ï¼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5" r="11198"/>
          <a:stretch/>
        </p:blipFill>
        <p:spPr bwMode="auto">
          <a:xfrm>
            <a:off x="4739577" y="1422233"/>
            <a:ext cx="4087431" cy="31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" y="531431"/>
            <a:ext cx="8073860" cy="88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 descr="ch2-bg-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5357706"/>
            <a:ext cx="9143244" cy="36573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" y="-336"/>
            <a:ext cx="9137356" cy="46295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5" y="1074691"/>
            <a:ext cx="4258719" cy="4203885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4" y="531431"/>
            <a:ext cx="8073860" cy="886969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150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文字方塊 26"/>
          <p:cNvSpPr txBox="1"/>
          <p:nvPr/>
        </p:nvSpPr>
        <p:spPr>
          <a:xfrm>
            <a:off x="550768" y="1557037"/>
            <a:ext cx="361465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戰時或非常時期，依平時規劃與演練，藉各級動員會報機制運作，支援軍事作戰。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並維持公務機關緊急應變及提供民生基本需求。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591976" y="4400806"/>
            <a:ext cx="430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全民防衛動員暨災害防救（民安）演習分為「兵棋推演」及「綜合實作」兩階段實施，是我國每年重要的防衛動員演練活動之一。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7" b="2116"/>
          <a:stretch/>
        </p:blipFill>
        <p:spPr>
          <a:xfrm>
            <a:off x="4704690" y="1390908"/>
            <a:ext cx="4181255" cy="28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148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>
          <a:xfrm>
            <a:off x="241178" y="1078523"/>
            <a:ext cx="4318122" cy="41872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71764" y="1418787"/>
            <a:ext cx="35435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「動員」為適應國防軍事、應付緊急事變或處理重大災難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（害），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將人力、物力、財力及精神力，由平時狀態轉換為戰時或非常時期，維護社會安定、國家安全。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sp>
        <p:nvSpPr>
          <p:cNvPr id="22" name="文字方塊 21"/>
          <p:cNvSpPr txBox="1"/>
          <p:nvPr/>
        </p:nvSpPr>
        <p:spPr>
          <a:xfrm>
            <a:off x="4603415" y="4772576"/>
            <a:ext cx="401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國防部 </a:t>
            </a:r>
            <a:r>
              <a:rPr lang="en-US" altLang="zh-TW" dirty="0"/>
              <a:t>105 </a:t>
            </a:r>
            <a:r>
              <a:rPr lang="zh-TW" altLang="en-US" dirty="0"/>
              <a:t>年國軍形象廣告「威殺任務」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3" r="6204"/>
          <a:stretch/>
        </p:blipFill>
        <p:spPr>
          <a:xfrm>
            <a:off x="4742039" y="1399459"/>
            <a:ext cx="4109862" cy="3273985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4872441" y="3792104"/>
            <a:ext cx="2989023" cy="900000"/>
            <a:chOff x="3481586" y="250962"/>
            <a:chExt cx="2989023" cy="900000"/>
          </a:xfrm>
        </p:grpSpPr>
        <p:grpSp>
          <p:nvGrpSpPr>
            <p:cNvPr id="17" name="群組 16"/>
            <p:cNvGrpSpPr/>
            <p:nvPr/>
          </p:nvGrpSpPr>
          <p:grpSpPr>
            <a:xfrm>
              <a:off x="4066090" y="437183"/>
              <a:ext cx="2404519" cy="523220"/>
              <a:chOff x="4499994" y="2216205"/>
              <a:chExt cx="2404519" cy="523220"/>
            </a:xfrm>
          </p:grpSpPr>
          <p:pic>
            <p:nvPicPr>
              <p:cNvPr id="24" name="圖片 23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43608"/>
              <a:stretch/>
            </p:blipFill>
            <p:spPr>
              <a:xfrm>
                <a:off x="4499994" y="2253098"/>
                <a:ext cx="2404519" cy="453772"/>
              </a:xfrm>
              <a:prstGeom prst="rect">
                <a:avLst/>
              </a:prstGeom>
            </p:spPr>
          </p:pic>
          <p:sp>
            <p:nvSpPr>
              <p:cNvPr id="25" name="文字方塊 24"/>
              <p:cNvSpPr txBox="1"/>
              <p:nvPr/>
            </p:nvSpPr>
            <p:spPr>
              <a:xfrm>
                <a:off x="4896034" y="2216205"/>
                <a:ext cx="18659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美軍軍事動員的情況</a:t>
                </a:r>
                <a:r>
                  <a:rPr lang="en-US" altLang="zh-TW" sz="14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(07_06)</a:t>
                </a:r>
                <a:endParaRPr lang="zh-TW" altLang="en-US" sz="14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9" name="圖片 18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586" y="250962"/>
              <a:ext cx="915435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39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03415" y="4709365"/>
            <a:ext cx="401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「天威測考」猶如諜對諜。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148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>
          <a:xfrm>
            <a:off x="241178" y="1078523"/>
            <a:ext cx="4318122" cy="41872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90805" y="1400661"/>
            <a:ext cx="344779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「全民防衛動員」一詞乃為我國所獨創，前稱「國家總動員」。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中華民國動員制度始於民國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年３月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29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日公布之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國家總動員法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r="8820"/>
          <a:stretch/>
        </p:blipFill>
        <p:spPr>
          <a:xfrm>
            <a:off x="4722124" y="1373844"/>
            <a:ext cx="4148921" cy="32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148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>
          <a:xfrm>
            <a:off x="241178" y="1078523"/>
            <a:ext cx="4318122" cy="41872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72635" y="1431141"/>
            <a:ext cx="342786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國家總動員法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b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第一條規定：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「國民政府於戰時，為集中運用全國之人力、物力，加強國防力量，貫徹抗戰目的，制定國家總動員法。」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4603415" y="4709365"/>
            <a:ext cx="401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「天威測考」猶如諜對諜。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r="8820"/>
          <a:stretch/>
        </p:blipFill>
        <p:spPr>
          <a:xfrm>
            <a:off x="4722124" y="1373844"/>
            <a:ext cx="4148921" cy="32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9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148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>
          <a:xfrm>
            <a:off x="241178" y="1078523"/>
            <a:ext cx="4318122" cy="41872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63254" y="1385421"/>
            <a:ext cx="354387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民國 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80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年，終止動員戡亂，該法不再適用，納入備用性法規。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因應戰時所需，行政院於民國 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86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年頒布：</a:t>
            </a:r>
            <a:b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全民防衛動員準備實施辦法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4603415" y="4709365"/>
            <a:ext cx="401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「天威測考」猶如諜對諜。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r="8820"/>
          <a:stretch/>
        </p:blipFill>
        <p:spPr>
          <a:xfrm>
            <a:off x="4722124" y="1373844"/>
            <a:ext cx="4148921" cy="321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148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>
          <a:xfrm>
            <a:off x="241178" y="1078523"/>
            <a:ext cx="4318122" cy="41872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70877" y="1400661"/>
            <a:ext cx="347534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「國家總動員」調整為「全民防衛動員準備」業務機制，設立「中央全民防衛動員準備業務會報」。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召集人由國防部部長兼任。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4603415" y="4669534"/>
            <a:ext cx="401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漢光演習 金門兩棲上演奇襲營救人質</a:t>
            </a:r>
          </a:p>
        </p:txBody>
      </p:sp>
      <p:pic>
        <p:nvPicPr>
          <p:cNvPr id="6146" name="Picture 2" descr="ç¸éåç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5" t="36142"/>
          <a:stretch/>
        </p:blipFill>
        <p:spPr bwMode="auto">
          <a:xfrm>
            <a:off x="4759459" y="1400661"/>
            <a:ext cx="4056295" cy="3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0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148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>
          <a:xfrm>
            <a:off x="241178" y="1078523"/>
            <a:ext cx="4318122" cy="41872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31837" y="1408281"/>
            <a:ext cx="3391523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民國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90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行政程序法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施行，在依法行政的基礎下：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行政院於民國 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90 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 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10 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月 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25 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日經立法院三讀通過了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全民防衛動員準備法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4603415" y="4669534"/>
            <a:ext cx="401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漢光演習 金門兩棲上演奇襲營救人質</a:t>
            </a:r>
          </a:p>
        </p:txBody>
      </p:sp>
      <p:pic>
        <p:nvPicPr>
          <p:cNvPr id="6146" name="Picture 2" descr="ç¸éåç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5" t="36142"/>
          <a:stretch/>
        </p:blipFill>
        <p:spPr bwMode="auto">
          <a:xfrm>
            <a:off x="4759459" y="1400661"/>
            <a:ext cx="4056295" cy="3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641581" y="5819441"/>
            <a:ext cx="3381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並於同年的 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 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月 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14 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日由總統公布施行。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00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-4.72222E-6 -0.7511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148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6"/>
          <a:stretch/>
        </p:blipFill>
        <p:spPr>
          <a:xfrm>
            <a:off x="241178" y="1078523"/>
            <a:ext cx="4318122" cy="418723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45441" y="1584538"/>
            <a:ext cx="37760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民國 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92 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 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12 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月 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16 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國家總動員法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經立法院三讀通過廢止。</a:t>
            </a:r>
            <a:endParaRPr lang="en-US" altLang="zh-TW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spcBef>
                <a:spcPts val="1200"/>
              </a:spcBef>
            </a:pP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於民國 </a:t>
            </a:r>
            <a:r>
              <a:rPr lang="en-US" altLang="zh-TW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93</a:t>
            </a:r>
            <a:r>
              <a:rPr lang="zh-TW" altLang="en-US" sz="28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年１月７日經總統發布後正式走入歷史</a:t>
            </a:r>
            <a:r>
              <a:rPr lang="zh-TW" altLang="en-US" sz="2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4603415" y="4669534"/>
            <a:ext cx="401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漢光演習 金門兩棲上演奇襲營救人質</a:t>
            </a:r>
          </a:p>
        </p:txBody>
      </p:sp>
      <p:pic>
        <p:nvPicPr>
          <p:cNvPr id="6146" name="Picture 2" descr="ç¸éåç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5" t="36142"/>
          <a:stretch/>
        </p:blipFill>
        <p:spPr bwMode="auto">
          <a:xfrm>
            <a:off x="4759459" y="1400661"/>
            <a:ext cx="4056295" cy="314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4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ch2-bg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" y="0"/>
            <a:ext cx="9139126" cy="57150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6839"/>
            <a:ext cx="9144000" cy="3611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85" b="-4455"/>
          <a:stretch/>
        </p:blipFill>
        <p:spPr>
          <a:xfrm>
            <a:off x="0" y="-6252"/>
            <a:ext cx="9156700" cy="488851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577119" y="5265754"/>
            <a:ext cx="614573" cy="338554"/>
            <a:chOff x="8577119" y="5214954"/>
            <a:chExt cx="614573" cy="338554"/>
          </a:xfrm>
        </p:grpSpPr>
        <p:pic>
          <p:nvPicPr>
            <p:cNvPr id="15" name="圖片 14" descr="2-1-27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119" y="5286392"/>
              <a:ext cx="566881" cy="2133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664603" y="5214954"/>
              <a:ext cx="527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148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圖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" y="536386"/>
            <a:ext cx="8098552" cy="88697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78" y="2955922"/>
            <a:ext cx="8909322" cy="8290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5" y="1748357"/>
            <a:ext cx="1361250" cy="144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03" y="1748358"/>
            <a:ext cx="1738694" cy="144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339" y="1748357"/>
            <a:ext cx="1738694" cy="144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2" y="3606338"/>
            <a:ext cx="1738694" cy="1440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39" y="3606338"/>
            <a:ext cx="2007887" cy="144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114" y="3605947"/>
            <a:ext cx="2253112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11113</TotalTime>
  <Words>842</Words>
  <Application>Microsoft Office PowerPoint</Application>
  <PresentationFormat>如螢幕大小 (16:10)</PresentationFormat>
  <Paragraphs>67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Kelly</dc:creator>
  <cp:lastModifiedBy>ivycheng29@yahoo.com.tw</cp:lastModifiedBy>
  <cp:revision>240</cp:revision>
  <dcterms:created xsi:type="dcterms:W3CDTF">2019-05-11T07:04:13Z</dcterms:created>
  <dcterms:modified xsi:type="dcterms:W3CDTF">2020-07-16T09:23:35Z</dcterms:modified>
</cp:coreProperties>
</file>